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62" r:id="rId3"/>
    <p:sldId id="261" r:id="rId4"/>
    <p:sldId id="267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205" d="100"/>
          <a:sy n="205" d="100"/>
        </p:scale>
        <p:origin x="-120" y="-12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mailto:engineering@kua.com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hyperlink" Target="mailto:engineering@kua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20" y="934072"/>
            <a:ext cx="3658989" cy="49816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898" y="934072"/>
            <a:ext cx="4749703" cy="53110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89059" y="2967335"/>
            <a:ext cx="74138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BASIC LIST FOR NEW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CONSTRUCTION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5064" y="5875829"/>
            <a:ext cx="3148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E-mail engineering@kua.com</a:t>
            </a:r>
            <a:endParaRPr lang="en-US" b="1" u="sng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74307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512" y="693189"/>
            <a:ext cx="8602752" cy="54770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9231690">
            <a:off x="1788586" y="1962106"/>
            <a:ext cx="39861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SITE PLAN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9236815" y="3304109"/>
            <a:ext cx="3148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E-mail engineering@kua.com</a:t>
            </a:r>
            <a:endParaRPr lang="en-US" b="1" u="sng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056601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6483" y="748921"/>
            <a:ext cx="101968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UPGRADING OR INSTALLING</a:t>
            </a:r>
          </a:p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A SERVICE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841" y="2347186"/>
            <a:ext cx="4567440" cy="37753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460814">
            <a:off x="1327411" y="3224349"/>
            <a:ext cx="39861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KUA LOAD SHEET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348" y="2347186"/>
            <a:ext cx="4551214" cy="37163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9297811">
            <a:off x="6378762" y="3261474"/>
            <a:ext cx="39861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ONE LINE</a:t>
            </a:r>
          </a:p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DIAGRAM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246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567" y="834598"/>
            <a:ext cx="4046551" cy="46822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74" y="753036"/>
            <a:ext cx="3296759" cy="44851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633" y="753036"/>
            <a:ext cx="3544946" cy="44049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4342" y="2612333"/>
            <a:ext cx="48605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TUG SERVICE</a:t>
            </a:r>
          </a:p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AND FORM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4407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660" y="667330"/>
            <a:ext cx="3853082" cy="5502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330" y="687034"/>
            <a:ext cx="3896139" cy="5395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91" y="774499"/>
            <a:ext cx="2983304" cy="52207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34143" y="2637983"/>
            <a:ext cx="685448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EASEMENENT EXAMPLE</a:t>
            </a:r>
          </a:p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AREA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60083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477</TotalTime>
  <Words>37</Words>
  <Application>Microsoft Macintosh PowerPoint</Application>
  <PresentationFormat>Custom</PresentationFormat>
  <Paragraphs>14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site</dc:title>
  <dc:creator>Henry Kurnick</dc:creator>
  <cp:lastModifiedBy>Ocoa Mac</cp:lastModifiedBy>
  <cp:revision>46</cp:revision>
  <dcterms:created xsi:type="dcterms:W3CDTF">2015-07-24T18:51:20Z</dcterms:created>
  <dcterms:modified xsi:type="dcterms:W3CDTF">2015-08-26T21:48:04Z</dcterms:modified>
</cp:coreProperties>
</file>